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310" r:id="rId3"/>
    <p:sldId id="311" r:id="rId4"/>
    <p:sldId id="324" r:id="rId5"/>
    <p:sldId id="312" r:id="rId6"/>
    <p:sldId id="313" r:id="rId7"/>
    <p:sldId id="314" r:id="rId8"/>
    <p:sldId id="315" r:id="rId9"/>
    <p:sldId id="316" r:id="rId10"/>
    <p:sldId id="317" r:id="rId11"/>
    <p:sldId id="318" r:id="rId12"/>
    <p:sldId id="319" r:id="rId13"/>
    <p:sldId id="320" r:id="rId14"/>
    <p:sldId id="321" r:id="rId15"/>
    <p:sldId id="322" r:id="rId16"/>
    <p:sldId id="32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19-May-20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a:t>
            </a:fld>
            <a:endParaRPr lang="en-US"/>
          </a:p>
        </p:txBody>
      </p:sp>
    </p:spTree>
    <p:extLst>
      <p:ext uri="{BB962C8B-B14F-4D97-AF65-F5344CB8AC3E}">
        <p14:creationId xmlns:p14="http://schemas.microsoft.com/office/powerpoint/2010/main"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19/05/2020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a:t>
            </a:fld>
            <a:endParaRPr lang="en-GB"/>
          </a:p>
        </p:txBody>
      </p:sp>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19/05/2020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87624" y="3573016"/>
            <a:ext cx="6531404" cy="1754326"/>
          </a:xfrm>
          <a:prstGeom prst="rect">
            <a:avLst/>
          </a:prstGeom>
          <a:noFill/>
        </p:spPr>
        <p:txBody>
          <a:bodyPr wrap="none" rtlCol="0">
            <a:spAutoFit/>
          </a:bodyPr>
          <a:lstStyle/>
          <a:p>
            <a:pPr algn="ctr"/>
            <a:r>
              <a:rPr lang="en-US" sz="5400" b="1" dirty="0">
                <a:effectLst>
                  <a:outerShdw blurRad="38100" dist="38100" dir="2700000" algn="tl">
                    <a:srgbClr val="000000">
                      <a:alpha val="43137"/>
                    </a:srgbClr>
                  </a:outerShdw>
                </a:effectLst>
              </a:rPr>
              <a:t>Tips on job Interview </a:t>
            </a:r>
            <a:r>
              <a:rPr lang="en-GB" sz="5400" b="1" dirty="0">
                <a:effectLst>
                  <a:outerShdw blurRad="38100" dist="38100" dir="2700000" algn="tl">
                    <a:srgbClr val="000000">
                      <a:alpha val="43137"/>
                    </a:srgbClr>
                  </a:outerShdw>
                </a:effectLst>
              </a:rPr>
              <a:t> </a:t>
            </a:r>
          </a:p>
          <a:p>
            <a:pPr algn="ctr"/>
            <a:r>
              <a:rPr lang="en-US" sz="5400" b="1" dirty="0">
                <a:effectLst>
                  <a:outerShdw blurRad="38100" dist="38100" dir="2700000" algn="tl">
                    <a:srgbClr val="000000">
                      <a:alpha val="43137"/>
                    </a:srgbClr>
                  </a:outerShdw>
                </a:effectLst>
              </a:rPr>
              <a:t>Eng. </a:t>
            </a:r>
            <a:r>
              <a:rPr lang="en-US" sz="5400" b="1" dirty="0" err="1">
                <a:effectLst>
                  <a:outerShdw blurRad="38100" dist="38100" dir="2700000" algn="tl">
                    <a:srgbClr val="000000">
                      <a:alpha val="43137"/>
                    </a:srgbClr>
                  </a:outerShdw>
                </a:effectLst>
              </a:rPr>
              <a:t>Bahiah</a:t>
            </a:r>
            <a:r>
              <a:rPr lang="en-US" sz="5400" b="1" dirty="0">
                <a:effectLst>
                  <a:outerShdw blurRad="38100" dist="38100" dir="2700000" algn="tl">
                    <a:srgbClr val="000000">
                      <a:alpha val="43137"/>
                    </a:srgbClr>
                  </a:outerShdw>
                </a:effectLst>
              </a:rPr>
              <a:t> </a:t>
            </a:r>
            <a:r>
              <a:rPr lang="en-GB" sz="5400" b="1" dirty="0" smtClean="0">
                <a:effectLst>
                  <a:outerShdw blurRad="38100" dist="38100" dir="2700000" algn="tl">
                    <a:srgbClr val="000000">
                      <a:alpha val="43137"/>
                    </a:srgbClr>
                  </a:outerShdw>
                </a:effectLst>
              </a:rPr>
              <a:t>Maaitah</a:t>
            </a:r>
            <a:endParaRPr lang="en-GB" sz="5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0942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b="1" dirty="0">
                <a:solidFill>
                  <a:srgbClr val="FF0000"/>
                </a:solidFill>
              </a:rPr>
              <a:t>DONOT:</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Emphasize </a:t>
            </a:r>
            <a:r>
              <a:rPr lang="en-US" dirty="0"/>
              <a:t>your weaknesses. </a:t>
            </a:r>
          </a:p>
          <a:p>
            <a:pPr lvl="0"/>
            <a:r>
              <a:rPr lang="en-US" dirty="0"/>
              <a:t> Draw attention to negative attributes such as poor attendance, grades, being fired, etc. </a:t>
            </a:r>
          </a:p>
          <a:p>
            <a:pPr lvl="0"/>
            <a:r>
              <a:rPr lang="en-US" dirty="0"/>
              <a:t> Criticize former employers, co-workers, or school personnel. </a:t>
            </a:r>
          </a:p>
          <a:p>
            <a:pPr lvl="0"/>
            <a:r>
              <a:rPr lang="en-US" dirty="0"/>
              <a:t> Discuss personal issues, good or bad, which are irrelevant. </a:t>
            </a:r>
          </a:p>
          <a:p>
            <a:pPr lvl="0"/>
            <a:r>
              <a:rPr lang="en-US" dirty="0"/>
              <a:t> Discuss salary or benefits unless the interviewer brings it up first.</a:t>
            </a:r>
          </a:p>
          <a:p>
            <a:pPr lvl="0"/>
            <a:r>
              <a:rPr lang="en-US" dirty="0"/>
              <a:t>Remember that you represent a risk to the employer. A hiring mistake is expensive. Show you are highly motivated and energetic.</a:t>
            </a:r>
          </a:p>
          <a:p>
            <a:endParaRPr lang="en-US" dirty="0"/>
          </a:p>
        </p:txBody>
      </p:sp>
    </p:spTree>
    <p:extLst>
      <p:ext uri="{BB962C8B-B14F-4D97-AF65-F5344CB8AC3E}">
        <p14:creationId xmlns:p14="http://schemas.microsoft.com/office/powerpoint/2010/main" val="3192885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Part Four – End of Interview</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a:t>• Ask the job-related questions you prepared for the interview.</a:t>
            </a:r>
          </a:p>
          <a:p>
            <a:r>
              <a:rPr lang="en-US" dirty="0"/>
              <a:t>• You may be offered the job immediately. In that case, you should ask about specific salary, benefits, and work hours. You do not have to give them an immediate answer. Ask for a day to think about it.</a:t>
            </a:r>
          </a:p>
          <a:p>
            <a:r>
              <a:rPr lang="en-US" dirty="0"/>
              <a:t>• If you are told you will be contacted, ask about how long it will be. Offer to call in a few days to find out the decision. This shows your continued interest.</a:t>
            </a:r>
          </a:p>
          <a:p>
            <a:endParaRPr lang="en-US" dirty="0"/>
          </a:p>
        </p:txBody>
      </p:sp>
    </p:spTree>
    <p:extLst>
      <p:ext uri="{BB962C8B-B14F-4D97-AF65-F5344CB8AC3E}">
        <p14:creationId xmlns:p14="http://schemas.microsoft.com/office/powerpoint/2010/main" val="2891715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lstStyle/>
          <a:p>
            <a:r>
              <a:rPr lang="en-US" dirty="0"/>
              <a:t>• Make sure the interviewer knows how best to contact you and that you are available for any additional information that may be needed.</a:t>
            </a:r>
          </a:p>
          <a:p>
            <a:r>
              <a:rPr lang="en-US" dirty="0"/>
              <a:t>• Thank the person for the interview and their interest in you as a potential employee or student. Shake hands firmly on the way out.</a:t>
            </a:r>
          </a:p>
          <a:p>
            <a:endParaRPr lang="en-US" dirty="0"/>
          </a:p>
        </p:txBody>
      </p:sp>
    </p:spTree>
    <p:extLst>
      <p:ext uri="{BB962C8B-B14F-4D97-AF65-F5344CB8AC3E}">
        <p14:creationId xmlns:p14="http://schemas.microsoft.com/office/powerpoint/2010/main" val="3966581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Part Five – The Follow-Up</a:t>
            </a:r>
            <a:r>
              <a:rPr lang="en-US" dirty="0"/>
              <a:t/>
            </a:r>
            <a:br>
              <a:rPr lang="en-US" dirty="0"/>
            </a:br>
            <a:r>
              <a:rPr lang="en-US" b="1" dirty="0"/>
              <a:t>Part Five – The Follow-Up</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 Send the interviewer a thank-you letter soon after the interview.</a:t>
            </a:r>
          </a:p>
          <a:p>
            <a:r>
              <a:rPr lang="en-US" dirty="0"/>
              <a:t>• Call the company or college about a week after the interview to find out if they have made a decision. If they have not, find out when they expect to have a decision.</a:t>
            </a:r>
          </a:p>
          <a:p>
            <a:endParaRPr lang="en-US" dirty="0"/>
          </a:p>
        </p:txBody>
      </p:sp>
    </p:spTree>
    <p:extLst>
      <p:ext uri="{BB962C8B-B14F-4D97-AF65-F5344CB8AC3E}">
        <p14:creationId xmlns:p14="http://schemas.microsoft.com/office/powerpoint/2010/main" val="4283065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Why People Are Not Hired</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 </a:t>
            </a:r>
            <a:r>
              <a:rPr lang="en-US" dirty="0"/>
              <a:t>Poor personal appearance</a:t>
            </a:r>
          </a:p>
          <a:p>
            <a:r>
              <a:rPr lang="en-US" dirty="0"/>
              <a:t>• Inability to communicate clearly, poor voice, and grammar</a:t>
            </a:r>
          </a:p>
          <a:p>
            <a:r>
              <a:rPr lang="en-US" dirty="0"/>
              <a:t>• Lack of planning for a career...no purpose or goals</a:t>
            </a:r>
          </a:p>
          <a:p>
            <a:r>
              <a:rPr lang="en-US" dirty="0"/>
              <a:t>• Lack of enthusiasm and confidence in the interview</a:t>
            </a:r>
          </a:p>
          <a:p>
            <a:r>
              <a:rPr lang="en-US" dirty="0"/>
              <a:t>• Condemning past employers</a:t>
            </a:r>
          </a:p>
          <a:p>
            <a:endParaRPr lang="en-US" dirty="0"/>
          </a:p>
        </p:txBody>
      </p:sp>
    </p:spTree>
    <p:extLst>
      <p:ext uri="{BB962C8B-B14F-4D97-AF65-F5344CB8AC3E}">
        <p14:creationId xmlns:p14="http://schemas.microsoft.com/office/powerpoint/2010/main" val="1229414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lstStyle/>
          <a:p>
            <a:r>
              <a:rPr lang="en-US" dirty="0"/>
              <a:t>• Failure to look the interviewer in the eye</a:t>
            </a:r>
          </a:p>
          <a:p>
            <a:r>
              <a:rPr lang="en-US" dirty="0"/>
              <a:t>• Limp handshake</a:t>
            </a:r>
          </a:p>
          <a:p>
            <a:r>
              <a:rPr lang="en-US" dirty="0"/>
              <a:t>• Late to the interview</a:t>
            </a:r>
          </a:p>
          <a:p>
            <a:r>
              <a:rPr lang="en-US" dirty="0"/>
              <a:t>• Does not thank the interviewer for his/her time</a:t>
            </a:r>
          </a:p>
          <a:p>
            <a:r>
              <a:rPr lang="en-US" dirty="0"/>
              <a:t>• Asks no questions</a:t>
            </a:r>
          </a:p>
          <a:p>
            <a:r>
              <a:rPr lang="en-US" dirty="0"/>
              <a:t>• Lack of knowledge about the business or the position</a:t>
            </a:r>
          </a:p>
          <a:p>
            <a:endParaRPr lang="en-US" dirty="0"/>
          </a:p>
        </p:txBody>
      </p:sp>
    </p:spTree>
    <p:extLst>
      <p:ext uri="{BB962C8B-B14F-4D97-AF65-F5344CB8AC3E}">
        <p14:creationId xmlns:p14="http://schemas.microsoft.com/office/powerpoint/2010/main" val="4124911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Average Interview Rating</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pPr lvl="0"/>
            <a:r>
              <a:rPr lang="en-US" b="1" dirty="0" smtClean="0"/>
              <a:t>10</a:t>
            </a:r>
            <a:r>
              <a:rPr lang="en-US" b="1" dirty="0"/>
              <a:t>%      Job Qualifications </a:t>
            </a:r>
            <a:endParaRPr lang="en-US" dirty="0"/>
          </a:p>
          <a:p>
            <a:pPr lvl="0"/>
            <a:r>
              <a:rPr lang="en-US" b="1" dirty="0"/>
              <a:t>40%      Attitude </a:t>
            </a:r>
            <a:endParaRPr lang="en-US" dirty="0"/>
          </a:p>
          <a:p>
            <a:pPr lvl="0"/>
            <a:r>
              <a:rPr lang="en-US" b="1" dirty="0"/>
              <a:t>25%      Appearance </a:t>
            </a:r>
            <a:endParaRPr lang="en-US" dirty="0"/>
          </a:p>
          <a:p>
            <a:pPr lvl="0"/>
            <a:r>
              <a:rPr lang="en-US" b="1" dirty="0"/>
              <a:t>25%     Communication Skills</a:t>
            </a:r>
            <a:endParaRPr lang="en-US" dirty="0"/>
          </a:p>
          <a:p>
            <a:endParaRPr lang="en-US" dirty="0"/>
          </a:p>
        </p:txBody>
      </p:sp>
    </p:spTree>
    <p:extLst>
      <p:ext uri="{BB962C8B-B14F-4D97-AF65-F5344CB8AC3E}">
        <p14:creationId xmlns:p14="http://schemas.microsoft.com/office/powerpoint/2010/main" val="1052431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57200"/>
            <a:ext cx="8229600" cy="1143000"/>
          </a:xfrm>
        </p:spPr>
        <p:txBody>
          <a:bodyPr>
            <a:normAutofit fontScale="90000"/>
          </a:bodyPr>
          <a:lstStyle/>
          <a:p>
            <a:r>
              <a:rPr lang="en-US" b="1" dirty="0">
                <a:solidFill>
                  <a:srgbClr val="FF0000"/>
                </a:solidFill>
              </a:rPr>
              <a:t>Part One – Before the Interview</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 Do your homework! Learn as much as you can about the company or college before the interview.</a:t>
            </a:r>
          </a:p>
          <a:p>
            <a:r>
              <a:rPr lang="en-US" dirty="0"/>
              <a:t>• Know where you are going. Drive by the site of the interview a day or two before the interview.</a:t>
            </a:r>
          </a:p>
          <a:p>
            <a:r>
              <a:rPr lang="en-US" dirty="0"/>
              <a:t>• Arrive 5 – 15 minutes early.</a:t>
            </a:r>
          </a:p>
          <a:p>
            <a:r>
              <a:rPr lang="en-US" dirty="0"/>
              <a:t>• Be prepared when you go to the interview. Bring extra copies of your resume, your portfolio, a notepad with some questions prepared for the interview, and a pen.</a:t>
            </a:r>
          </a:p>
          <a:p>
            <a:r>
              <a:rPr lang="en-US" dirty="0"/>
              <a:t>• Dress for Success! Hair should be clean and combed. Fingernails must be clean with no gaudy polish. Keep perfume, cologne and aftershave to a minimum. Brush your teeth and don’t forget deodorant.</a:t>
            </a:r>
          </a:p>
          <a:p>
            <a:endParaRPr lang="en-US" dirty="0"/>
          </a:p>
        </p:txBody>
      </p:sp>
    </p:spTree>
    <p:extLst>
      <p:ext uri="{BB962C8B-B14F-4D97-AF65-F5344CB8AC3E}">
        <p14:creationId xmlns:p14="http://schemas.microsoft.com/office/powerpoint/2010/main" val="98841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lstStyle/>
          <a:p>
            <a:r>
              <a:rPr lang="en-US" dirty="0"/>
              <a:t>• Women: dress, skirt (not too short), or dress pants with a nice blouse or blazer. No excessive jewelry, make-up, or “big hair.”</a:t>
            </a:r>
          </a:p>
          <a:p>
            <a:r>
              <a:rPr lang="en-US" dirty="0"/>
              <a:t>• Men: pants (not jeans!), collared shirt, </a:t>
            </a:r>
            <a:r>
              <a:rPr lang="en-US" dirty="0" err="1"/>
              <a:t>tie,A</a:t>
            </a:r>
            <a:r>
              <a:rPr lang="en-US" dirty="0"/>
              <a:t> suit is not always necessary.</a:t>
            </a:r>
          </a:p>
          <a:p>
            <a:r>
              <a:rPr lang="en-US" dirty="0"/>
              <a:t>• Do not wear loud clothes! Be conservative!</a:t>
            </a:r>
          </a:p>
          <a:p>
            <a:endParaRPr lang="en-US" dirty="0"/>
          </a:p>
        </p:txBody>
      </p:sp>
    </p:spTree>
    <p:extLst>
      <p:ext uri="{BB962C8B-B14F-4D97-AF65-F5344CB8AC3E}">
        <p14:creationId xmlns:p14="http://schemas.microsoft.com/office/powerpoint/2010/main" val="1069676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0" y="1033262"/>
            <a:ext cx="9144000" cy="5824738"/>
          </a:xfrm>
          <a:prstGeom prst="rect">
            <a:avLst/>
          </a:prstGeom>
        </p:spPr>
      </p:pic>
    </p:spTree>
    <p:extLst>
      <p:ext uri="{BB962C8B-B14F-4D97-AF65-F5344CB8AC3E}">
        <p14:creationId xmlns:p14="http://schemas.microsoft.com/office/powerpoint/2010/main" val="1688337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Part Two – The Start</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 Inform the secretary/receptionist that you have an interview, whom it is with, and the time of the interview.</a:t>
            </a:r>
          </a:p>
          <a:p>
            <a:r>
              <a:rPr lang="en-US" dirty="0"/>
              <a:t>• When you meet the interviewer, look straight into his/her eyes, shake hands firmly, introduce yourself, smile, be confident and wait until you are offered a seat.</a:t>
            </a:r>
          </a:p>
          <a:p>
            <a:r>
              <a:rPr lang="en-US" dirty="0"/>
              <a:t>• Be positive in your communication (Remember: You’re selling yourself!!), don’t slouch, try not to be too bold or too shy. Let the interviewer lead the interview. Express that you are happy to have the opportunity to interview.</a:t>
            </a:r>
          </a:p>
          <a:p>
            <a:r>
              <a:rPr lang="en-US" dirty="0"/>
              <a:t>• When all else fails: SMILE!!</a:t>
            </a:r>
          </a:p>
          <a:p>
            <a:endParaRPr lang="en-US" dirty="0"/>
          </a:p>
        </p:txBody>
      </p:sp>
    </p:spTree>
    <p:extLst>
      <p:ext uri="{BB962C8B-B14F-4D97-AF65-F5344CB8AC3E}">
        <p14:creationId xmlns:p14="http://schemas.microsoft.com/office/powerpoint/2010/main" val="2881830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aware</a:t>
            </a:r>
            <a:endParaRPr lang="en-US" dirty="0"/>
          </a:p>
        </p:txBody>
      </p:sp>
      <p:sp>
        <p:nvSpPr>
          <p:cNvPr id="3" name="Content Placeholder 2"/>
          <p:cNvSpPr>
            <a:spLocks noGrp="1"/>
          </p:cNvSpPr>
          <p:nvPr>
            <p:ph idx="1"/>
          </p:nvPr>
        </p:nvSpPr>
        <p:spPr/>
        <p:txBody>
          <a:bodyPr/>
          <a:lstStyle/>
          <a:p>
            <a:r>
              <a:rPr lang="en-US" dirty="0"/>
              <a:t>• </a:t>
            </a:r>
            <a:r>
              <a:rPr lang="en-US" b="1" dirty="0"/>
              <a:t>DO NOT</a:t>
            </a:r>
            <a:r>
              <a:rPr lang="en-US" b="1" dirty="0" smtClean="0"/>
              <a:t>:</a:t>
            </a:r>
          </a:p>
          <a:p>
            <a:r>
              <a:rPr lang="en-US" dirty="0" smtClean="0"/>
              <a:t> </a:t>
            </a:r>
            <a:r>
              <a:rPr lang="en-US" dirty="0"/>
              <a:t>Smoke, chew gum, curse, slouch, put your hands on items on the interviewer’s desk, fidget with rings, pens, ties, change, or other items in your reach.</a:t>
            </a:r>
          </a:p>
          <a:p>
            <a:endParaRPr lang="en-US" dirty="0"/>
          </a:p>
        </p:txBody>
      </p:sp>
    </p:spTree>
    <p:extLst>
      <p:ext uri="{BB962C8B-B14F-4D97-AF65-F5344CB8AC3E}">
        <p14:creationId xmlns:p14="http://schemas.microsoft.com/office/powerpoint/2010/main" val="2765692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Part Three – The Interview</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 Always face the interviewer with good posture and body language.</a:t>
            </a:r>
          </a:p>
          <a:p>
            <a:r>
              <a:rPr lang="en-US" dirty="0"/>
              <a:t>• Stay positive with your attitude and your answers. Let the interviewer know about the skills, knowledge and experience that make you a qualified candidate.</a:t>
            </a:r>
          </a:p>
          <a:p>
            <a:r>
              <a:rPr lang="en-US" dirty="0"/>
              <a:t>• Know your resume and portfolio well and be prepared to answer questions about them.</a:t>
            </a:r>
          </a:p>
          <a:p>
            <a:r>
              <a:rPr lang="en-US" dirty="0"/>
              <a:t>• Be honest with all answers. </a:t>
            </a:r>
          </a:p>
          <a:p>
            <a:r>
              <a:rPr lang="en-US" dirty="0"/>
              <a:t>• Be thorough with your answers. Never answer with just a “yes” or “no.” Always provide explanations and examples.</a:t>
            </a:r>
          </a:p>
          <a:p>
            <a:r>
              <a:rPr lang="en-US" dirty="0"/>
              <a:t>• If you don’t understand the question, ask the interviewer to </a:t>
            </a:r>
            <a:r>
              <a:rPr lang="en-US" dirty="0" smtClean="0"/>
              <a:t>explain</a:t>
            </a:r>
            <a:r>
              <a:rPr lang="en-US" dirty="0"/>
              <a:t>• Always face the interviewer with good posture and body language</a:t>
            </a:r>
            <a:r>
              <a:rPr lang="en-US" dirty="0" smtClean="0"/>
              <a:t>.</a:t>
            </a:r>
            <a:endParaRPr lang="en-US" dirty="0"/>
          </a:p>
        </p:txBody>
      </p:sp>
    </p:spTree>
    <p:extLst>
      <p:ext uri="{BB962C8B-B14F-4D97-AF65-F5344CB8AC3E}">
        <p14:creationId xmlns:p14="http://schemas.microsoft.com/office/powerpoint/2010/main" val="2447707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 Stay positive with your attitude and your answers. Let the interviewer know about the skills, knowledge and experience that make you a qualified candidate.</a:t>
            </a:r>
          </a:p>
          <a:p>
            <a:r>
              <a:rPr lang="en-US" dirty="0"/>
              <a:t>• Know your resume and portfolio well and be prepared to answer questions about them.</a:t>
            </a:r>
          </a:p>
          <a:p>
            <a:r>
              <a:rPr lang="en-US" dirty="0"/>
              <a:t>• Be honest with all answers. </a:t>
            </a:r>
          </a:p>
          <a:p>
            <a:r>
              <a:rPr lang="en-US" dirty="0"/>
              <a:t>• Be thorough with your answers. Never answer with just a “yes” or “no.” Always provide explanations and examples.</a:t>
            </a:r>
          </a:p>
          <a:p>
            <a:r>
              <a:rPr lang="en-US" dirty="0"/>
              <a:t>• If you don’t understand the question, ask the interviewer to explain</a:t>
            </a:r>
          </a:p>
        </p:txBody>
      </p:sp>
    </p:spTree>
    <p:extLst>
      <p:ext uri="{BB962C8B-B14F-4D97-AF65-F5344CB8AC3E}">
        <p14:creationId xmlns:p14="http://schemas.microsoft.com/office/powerpoint/2010/main" val="1030499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a:t>
            </a:r>
            <a:endParaRPr lang="en-US" dirty="0"/>
          </a:p>
        </p:txBody>
      </p:sp>
      <p:sp>
        <p:nvSpPr>
          <p:cNvPr id="3" name="Content Placeholder 2"/>
          <p:cNvSpPr>
            <a:spLocks noGrp="1"/>
          </p:cNvSpPr>
          <p:nvPr>
            <p:ph idx="1"/>
          </p:nvPr>
        </p:nvSpPr>
        <p:spPr/>
        <p:txBody>
          <a:bodyPr/>
          <a:lstStyle/>
          <a:p>
            <a:r>
              <a:rPr lang="en-US" dirty="0"/>
              <a:t>• Pay close attention to what the interviewer is saying.</a:t>
            </a:r>
          </a:p>
          <a:p>
            <a:r>
              <a:rPr lang="en-US" dirty="0"/>
              <a:t>• Organize your thoughts before speaking. Feel free to think for a moment about tough questions. Silence is not a bad thing as long as you do not take an excessive amount of time.</a:t>
            </a:r>
          </a:p>
          <a:p>
            <a:endParaRPr lang="en-US" dirty="0"/>
          </a:p>
        </p:txBody>
      </p:sp>
    </p:spTree>
    <p:extLst>
      <p:ext uri="{BB962C8B-B14F-4D97-AF65-F5344CB8AC3E}">
        <p14:creationId xmlns:p14="http://schemas.microsoft.com/office/powerpoint/2010/main" val="9864566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8DC8DC5-9FA9-40F3-98FC-E4EB2DC0C872}"/>
</file>

<file path=customXml/itemProps2.xml><?xml version="1.0" encoding="utf-8"?>
<ds:datastoreItem xmlns:ds="http://schemas.openxmlformats.org/officeDocument/2006/customXml" ds:itemID="{C37730AC-6583-41ED-8486-EBB30795C883}"/>
</file>

<file path=customXml/itemProps3.xml><?xml version="1.0" encoding="utf-8"?>
<ds:datastoreItem xmlns:ds="http://schemas.openxmlformats.org/officeDocument/2006/customXml" ds:itemID="{89B537FE-EBE9-4A3F-B65E-E3516656E643}"/>
</file>

<file path=docProps/app.xml><?xml version="1.0" encoding="utf-8"?>
<Properties xmlns="http://schemas.openxmlformats.org/officeDocument/2006/extended-properties" xmlns:vt="http://schemas.openxmlformats.org/officeDocument/2006/docPropsVTypes">
  <TotalTime>385</TotalTime>
  <Words>1007</Words>
  <Application>Microsoft Office PowerPoint</Application>
  <PresentationFormat>On-screen Show (4:3)</PresentationFormat>
  <Paragraphs>71</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PowerPoint Presentation</vt:lpstr>
      <vt:lpstr>Part One – Before the Interview </vt:lpstr>
      <vt:lpstr>cont</vt:lpstr>
      <vt:lpstr>PowerPoint Presentation</vt:lpstr>
      <vt:lpstr>Part Two – The Start </vt:lpstr>
      <vt:lpstr>Be aware</vt:lpstr>
      <vt:lpstr>Part Three – The Interview </vt:lpstr>
      <vt:lpstr>cont</vt:lpstr>
      <vt:lpstr>cont</vt:lpstr>
      <vt:lpstr>• DONOT: </vt:lpstr>
      <vt:lpstr>Part Four – End of Interview </vt:lpstr>
      <vt:lpstr>cont</vt:lpstr>
      <vt:lpstr>Part Five – The Follow-Up Part Five – The Follow-Up </vt:lpstr>
      <vt:lpstr>Why People Are Not Hired </vt:lpstr>
      <vt:lpstr>cont</vt:lpstr>
      <vt:lpstr>Average Interview Rating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Home</cp:lastModifiedBy>
  <cp:revision>62</cp:revision>
  <dcterms:created xsi:type="dcterms:W3CDTF">2018-12-16T22:52:52Z</dcterms:created>
  <dcterms:modified xsi:type="dcterms:W3CDTF">2020-05-19T13:22:20Z</dcterms:modified>
</cp:coreProperties>
</file>